
<file path=[Content_Types].xml><?xml version="1.0" encoding="utf-8"?>
<Types xmlns="http://schemas.openxmlformats.org/package/2006/content-types">
  <Default Extension="jpeg" ContentType="image/jpeg"/>
  <Default Extension="jpg" ContentType="image/jpeg"/>
  <Default Extension="mkv" ContentType="video/unknown"/>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60" r:id="rId5"/>
    <p:sldId id="261" r:id="rId6"/>
    <p:sldId id="262" r:id="rId7"/>
    <p:sldId id="263" r:id="rId8"/>
    <p:sldId id="264" r:id="rId9"/>
    <p:sldId id="267" r:id="rId10"/>
    <p:sldId id="268" r:id="rId11"/>
    <p:sldId id="269" r:id="rId12"/>
    <p:sldId id="265" r:id="rId13"/>
    <p:sldId id="266" r:id="rId14"/>
    <p:sldId id="270"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03" d="100"/>
          <a:sy n="103" d="100"/>
        </p:scale>
        <p:origin x="126" y="3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E0E1E5-2F9F-A97F-E8E0-370CE7E4EAD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683B69C-98A6-46C6-46D1-81E351CDE7F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802B1A9-ED01-926D-4355-9B4CA36D5041}"/>
              </a:ext>
            </a:extLst>
          </p:cNvPr>
          <p:cNvSpPr>
            <a:spLocks noGrp="1"/>
          </p:cNvSpPr>
          <p:nvPr>
            <p:ph type="dt" sz="half" idx="10"/>
          </p:nvPr>
        </p:nvSpPr>
        <p:spPr/>
        <p:txBody>
          <a:bodyPr/>
          <a:lstStyle/>
          <a:p>
            <a:fld id="{1C701703-2B5C-4E9A-959E-B8A4D23E765E}" type="datetimeFigureOut">
              <a:rPr lang="en-US" smtClean="0"/>
              <a:t>1/28/2023</a:t>
            </a:fld>
            <a:endParaRPr lang="en-US"/>
          </a:p>
        </p:txBody>
      </p:sp>
      <p:sp>
        <p:nvSpPr>
          <p:cNvPr id="5" name="Footer Placeholder 4">
            <a:extLst>
              <a:ext uri="{FF2B5EF4-FFF2-40B4-BE49-F238E27FC236}">
                <a16:creationId xmlns:a16="http://schemas.microsoft.com/office/drawing/2014/main" id="{2E7107AA-A847-FDA5-3139-0CCB4E6045F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8F592F1-E35D-9E69-1651-0201F4230EB6}"/>
              </a:ext>
            </a:extLst>
          </p:cNvPr>
          <p:cNvSpPr>
            <a:spLocks noGrp="1"/>
          </p:cNvSpPr>
          <p:nvPr>
            <p:ph type="sldNum" sz="quarter" idx="12"/>
          </p:nvPr>
        </p:nvSpPr>
        <p:spPr/>
        <p:txBody>
          <a:bodyPr/>
          <a:lstStyle/>
          <a:p>
            <a:fld id="{CF99BDF1-EBAE-42D6-9984-7D174342C277}" type="slidenum">
              <a:rPr lang="en-US" smtClean="0"/>
              <a:t>‹#›</a:t>
            </a:fld>
            <a:endParaRPr lang="en-US"/>
          </a:p>
        </p:txBody>
      </p:sp>
    </p:spTree>
    <p:extLst>
      <p:ext uri="{BB962C8B-B14F-4D97-AF65-F5344CB8AC3E}">
        <p14:creationId xmlns:p14="http://schemas.microsoft.com/office/powerpoint/2010/main" val="25365995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A60240-AFA3-EA0B-2C66-CD3257E7DDA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BB490A8-0C60-985A-4831-7E08B44672A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2CA3501-6570-B8C6-8845-E02825F1218D}"/>
              </a:ext>
            </a:extLst>
          </p:cNvPr>
          <p:cNvSpPr>
            <a:spLocks noGrp="1"/>
          </p:cNvSpPr>
          <p:nvPr>
            <p:ph type="dt" sz="half" idx="10"/>
          </p:nvPr>
        </p:nvSpPr>
        <p:spPr/>
        <p:txBody>
          <a:bodyPr/>
          <a:lstStyle/>
          <a:p>
            <a:fld id="{1C701703-2B5C-4E9A-959E-B8A4D23E765E}" type="datetimeFigureOut">
              <a:rPr lang="en-US" smtClean="0"/>
              <a:t>1/28/2023</a:t>
            </a:fld>
            <a:endParaRPr lang="en-US"/>
          </a:p>
        </p:txBody>
      </p:sp>
      <p:sp>
        <p:nvSpPr>
          <p:cNvPr id="5" name="Footer Placeholder 4">
            <a:extLst>
              <a:ext uri="{FF2B5EF4-FFF2-40B4-BE49-F238E27FC236}">
                <a16:creationId xmlns:a16="http://schemas.microsoft.com/office/drawing/2014/main" id="{F8B7467E-AF94-7064-E506-B57397565D7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63820A8-F089-6998-1174-877C405B2D78}"/>
              </a:ext>
            </a:extLst>
          </p:cNvPr>
          <p:cNvSpPr>
            <a:spLocks noGrp="1"/>
          </p:cNvSpPr>
          <p:nvPr>
            <p:ph type="sldNum" sz="quarter" idx="12"/>
          </p:nvPr>
        </p:nvSpPr>
        <p:spPr/>
        <p:txBody>
          <a:bodyPr/>
          <a:lstStyle/>
          <a:p>
            <a:fld id="{CF99BDF1-EBAE-42D6-9984-7D174342C277}" type="slidenum">
              <a:rPr lang="en-US" smtClean="0"/>
              <a:t>‹#›</a:t>
            </a:fld>
            <a:endParaRPr lang="en-US"/>
          </a:p>
        </p:txBody>
      </p:sp>
    </p:spTree>
    <p:extLst>
      <p:ext uri="{BB962C8B-B14F-4D97-AF65-F5344CB8AC3E}">
        <p14:creationId xmlns:p14="http://schemas.microsoft.com/office/powerpoint/2010/main" val="16752502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0005085-00CD-CF41-7679-7894DF51406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846EBE2-C058-2D41-92C3-AC40AF69857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8340FDD-9F64-A1FC-5676-21691A154FC2}"/>
              </a:ext>
            </a:extLst>
          </p:cNvPr>
          <p:cNvSpPr>
            <a:spLocks noGrp="1"/>
          </p:cNvSpPr>
          <p:nvPr>
            <p:ph type="dt" sz="half" idx="10"/>
          </p:nvPr>
        </p:nvSpPr>
        <p:spPr/>
        <p:txBody>
          <a:bodyPr/>
          <a:lstStyle/>
          <a:p>
            <a:fld id="{1C701703-2B5C-4E9A-959E-B8A4D23E765E}" type="datetimeFigureOut">
              <a:rPr lang="en-US" smtClean="0"/>
              <a:t>1/28/2023</a:t>
            </a:fld>
            <a:endParaRPr lang="en-US"/>
          </a:p>
        </p:txBody>
      </p:sp>
      <p:sp>
        <p:nvSpPr>
          <p:cNvPr id="5" name="Footer Placeholder 4">
            <a:extLst>
              <a:ext uri="{FF2B5EF4-FFF2-40B4-BE49-F238E27FC236}">
                <a16:creationId xmlns:a16="http://schemas.microsoft.com/office/drawing/2014/main" id="{4E93F20C-F944-16F4-41EF-AF7CE57D10C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00E5F6F-C91D-6F77-33BF-EE148EB41CA4}"/>
              </a:ext>
            </a:extLst>
          </p:cNvPr>
          <p:cNvSpPr>
            <a:spLocks noGrp="1"/>
          </p:cNvSpPr>
          <p:nvPr>
            <p:ph type="sldNum" sz="quarter" idx="12"/>
          </p:nvPr>
        </p:nvSpPr>
        <p:spPr/>
        <p:txBody>
          <a:bodyPr/>
          <a:lstStyle/>
          <a:p>
            <a:fld id="{CF99BDF1-EBAE-42D6-9984-7D174342C277}" type="slidenum">
              <a:rPr lang="en-US" smtClean="0"/>
              <a:t>‹#›</a:t>
            </a:fld>
            <a:endParaRPr lang="en-US"/>
          </a:p>
        </p:txBody>
      </p:sp>
    </p:spTree>
    <p:extLst>
      <p:ext uri="{BB962C8B-B14F-4D97-AF65-F5344CB8AC3E}">
        <p14:creationId xmlns:p14="http://schemas.microsoft.com/office/powerpoint/2010/main" val="12281004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83256-8E2B-01C3-0222-EDD35D87CA8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6229AD9-8B82-FC83-98F2-241D7D8F46E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8E08CB0-5504-F5E7-A564-5393E54A1DCB}"/>
              </a:ext>
            </a:extLst>
          </p:cNvPr>
          <p:cNvSpPr>
            <a:spLocks noGrp="1"/>
          </p:cNvSpPr>
          <p:nvPr>
            <p:ph type="dt" sz="half" idx="10"/>
          </p:nvPr>
        </p:nvSpPr>
        <p:spPr/>
        <p:txBody>
          <a:bodyPr/>
          <a:lstStyle/>
          <a:p>
            <a:fld id="{1C701703-2B5C-4E9A-959E-B8A4D23E765E}" type="datetimeFigureOut">
              <a:rPr lang="en-US" smtClean="0"/>
              <a:t>1/28/2023</a:t>
            </a:fld>
            <a:endParaRPr lang="en-US"/>
          </a:p>
        </p:txBody>
      </p:sp>
      <p:sp>
        <p:nvSpPr>
          <p:cNvPr id="5" name="Footer Placeholder 4">
            <a:extLst>
              <a:ext uri="{FF2B5EF4-FFF2-40B4-BE49-F238E27FC236}">
                <a16:creationId xmlns:a16="http://schemas.microsoft.com/office/drawing/2014/main" id="{00708968-0009-D45B-9480-EB0FC56DDEF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0E707D8-0907-9CDC-26BA-56D3E617D4CD}"/>
              </a:ext>
            </a:extLst>
          </p:cNvPr>
          <p:cNvSpPr>
            <a:spLocks noGrp="1"/>
          </p:cNvSpPr>
          <p:nvPr>
            <p:ph type="sldNum" sz="quarter" idx="12"/>
          </p:nvPr>
        </p:nvSpPr>
        <p:spPr/>
        <p:txBody>
          <a:bodyPr/>
          <a:lstStyle/>
          <a:p>
            <a:fld id="{CF99BDF1-EBAE-42D6-9984-7D174342C277}" type="slidenum">
              <a:rPr lang="en-US" smtClean="0"/>
              <a:t>‹#›</a:t>
            </a:fld>
            <a:endParaRPr lang="en-US"/>
          </a:p>
        </p:txBody>
      </p:sp>
    </p:spTree>
    <p:extLst>
      <p:ext uri="{BB962C8B-B14F-4D97-AF65-F5344CB8AC3E}">
        <p14:creationId xmlns:p14="http://schemas.microsoft.com/office/powerpoint/2010/main" val="17628224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A2DC15-A222-23E2-4E96-58CD531CB90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EB1C697-E261-483F-4B54-471C87A234E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EDB7A6A-CF37-3B88-54CC-A46440A2E9DA}"/>
              </a:ext>
            </a:extLst>
          </p:cNvPr>
          <p:cNvSpPr>
            <a:spLocks noGrp="1"/>
          </p:cNvSpPr>
          <p:nvPr>
            <p:ph type="dt" sz="half" idx="10"/>
          </p:nvPr>
        </p:nvSpPr>
        <p:spPr/>
        <p:txBody>
          <a:bodyPr/>
          <a:lstStyle/>
          <a:p>
            <a:fld id="{1C701703-2B5C-4E9A-959E-B8A4D23E765E}" type="datetimeFigureOut">
              <a:rPr lang="en-US" smtClean="0"/>
              <a:t>1/28/2023</a:t>
            </a:fld>
            <a:endParaRPr lang="en-US"/>
          </a:p>
        </p:txBody>
      </p:sp>
      <p:sp>
        <p:nvSpPr>
          <p:cNvPr id="5" name="Footer Placeholder 4">
            <a:extLst>
              <a:ext uri="{FF2B5EF4-FFF2-40B4-BE49-F238E27FC236}">
                <a16:creationId xmlns:a16="http://schemas.microsoft.com/office/drawing/2014/main" id="{2BF424B1-FDE4-1E9A-53DD-1792DCB1E3A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152E21A-C6F1-885A-F80C-C5DCDE0FECB9}"/>
              </a:ext>
            </a:extLst>
          </p:cNvPr>
          <p:cNvSpPr>
            <a:spLocks noGrp="1"/>
          </p:cNvSpPr>
          <p:nvPr>
            <p:ph type="sldNum" sz="quarter" idx="12"/>
          </p:nvPr>
        </p:nvSpPr>
        <p:spPr/>
        <p:txBody>
          <a:bodyPr/>
          <a:lstStyle/>
          <a:p>
            <a:fld id="{CF99BDF1-EBAE-42D6-9984-7D174342C277}" type="slidenum">
              <a:rPr lang="en-US" smtClean="0"/>
              <a:t>‹#›</a:t>
            </a:fld>
            <a:endParaRPr lang="en-US"/>
          </a:p>
        </p:txBody>
      </p:sp>
    </p:spTree>
    <p:extLst>
      <p:ext uri="{BB962C8B-B14F-4D97-AF65-F5344CB8AC3E}">
        <p14:creationId xmlns:p14="http://schemas.microsoft.com/office/powerpoint/2010/main" val="5332145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739396-0FEB-58EF-599A-4087DF6583A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80DE04A-2D03-0825-4C43-43E072296ED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4675456-80E7-7B9B-D059-332E6CF58C0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F7DC1F2-9814-1618-039D-97F09931C7FA}"/>
              </a:ext>
            </a:extLst>
          </p:cNvPr>
          <p:cNvSpPr>
            <a:spLocks noGrp="1"/>
          </p:cNvSpPr>
          <p:nvPr>
            <p:ph type="dt" sz="half" idx="10"/>
          </p:nvPr>
        </p:nvSpPr>
        <p:spPr/>
        <p:txBody>
          <a:bodyPr/>
          <a:lstStyle/>
          <a:p>
            <a:fld id="{1C701703-2B5C-4E9A-959E-B8A4D23E765E}" type="datetimeFigureOut">
              <a:rPr lang="en-US" smtClean="0"/>
              <a:t>1/28/2023</a:t>
            </a:fld>
            <a:endParaRPr lang="en-US"/>
          </a:p>
        </p:txBody>
      </p:sp>
      <p:sp>
        <p:nvSpPr>
          <p:cNvPr id="6" name="Footer Placeholder 5">
            <a:extLst>
              <a:ext uri="{FF2B5EF4-FFF2-40B4-BE49-F238E27FC236}">
                <a16:creationId xmlns:a16="http://schemas.microsoft.com/office/drawing/2014/main" id="{400C9B59-9346-A4C4-F066-437359DD5B4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DC850D7-B25D-4FBE-74E1-318F34F28953}"/>
              </a:ext>
            </a:extLst>
          </p:cNvPr>
          <p:cNvSpPr>
            <a:spLocks noGrp="1"/>
          </p:cNvSpPr>
          <p:nvPr>
            <p:ph type="sldNum" sz="quarter" idx="12"/>
          </p:nvPr>
        </p:nvSpPr>
        <p:spPr/>
        <p:txBody>
          <a:bodyPr/>
          <a:lstStyle/>
          <a:p>
            <a:fld id="{CF99BDF1-EBAE-42D6-9984-7D174342C277}" type="slidenum">
              <a:rPr lang="en-US" smtClean="0"/>
              <a:t>‹#›</a:t>
            </a:fld>
            <a:endParaRPr lang="en-US"/>
          </a:p>
        </p:txBody>
      </p:sp>
    </p:spTree>
    <p:extLst>
      <p:ext uri="{BB962C8B-B14F-4D97-AF65-F5344CB8AC3E}">
        <p14:creationId xmlns:p14="http://schemas.microsoft.com/office/powerpoint/2010/main" val="16178797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B35507-3D0E-4A95-5AD4-8E5492C2015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1B040C7-0BD5-B7D8-A24B-E9839875102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95A3C4B-6BEB-4426-1313-499F8A7237C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FA0BBD1-655D-681B-633C-CBC8A43CE6E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51B8193-9DC6-26E3-6395-4028B944AF7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E707BE5-C0EC-83DC-3FE8-CE53325FC5FC}"/>
              </a:ext>
            </a:extLst>
          </p:cNvPr>
          <p:cNvSpPr>
            <a:spLocks noGrp="1"/>
          </p:cNvSpPr>
          <p:nvPr>
            <p:ph type="dt" sz="half" idx="10"/>
          </p:nvPr>
        </p:nvSpPr>
        <p:spPr/>
        <p:txBody>
          <a:bodyPr/>
          <a:lstStyle/>
          <a:p>
            <a:fld id="{1C701703-2B5C-4E9A-959E-B8A4D23E765E}" type="datetimeFigureOut">
              <a:rPr lang="en-US" smtClean="0"/>
              <a:t>1/28/2023</a:t>
            </a:fld>
            <a:endParaRPr lang="en-US"/>
          </a:p>
        </p:txBody>
      </p:sp>
      <p:sp>
        <p:nvSpPr>
          <p:cNvPr id="8" name="Footer Placeholder 7">
            <a:extLst>
              <a:ext uri="{FF2B5EF4-FFF2-40B4-BE49-F238E27FC236}">
                <a16:creationId xmlns:a16="http://schemas.microsoft.com/office/drawing/2014/main" id="{3B83B86A-E05F-AD99-F730-AEFF4EC9A93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EEA3258-123E-247B-77D9-23BC19E6B64B}"/>
              </a:ext>
            </a:extLst>
          </p:cNvPr>
          <p:cNvSpPr>
            <a:spLocks noGrp="1"/>
          </p:cNvSpPr>
          <p:nvPr>
            <p:ph type="sldNum" sz="quarter" idx="12"/>
          </p:nvPr>
        </p:nvSpPr>
        <p:spPr/>
        <p:txBody>
          <a:bodyPr/>
          <a:lstStyle/>
          <a:p>
            <a:fld id="{CF99BDF1-EBAE-42D6-9984-7D174342C277}" type="slidenum">
              <a:rPr lang="en-US" smtClean="0"/>
              <a:t>‹#›</a:t>
            </a:fld>
            <a:endParaRPr lang="en-US"/>
          </a:p>
        </p:txBody>
      </p:sp>
    </p:spTree>
    <p:extLst>
      <p:ext uri="{BB962C8B-B14F-4D97-AF65-F5344CB8AC3E}">
        <p14:creationId xmlns:p14="http://schemas.microsoft.com/office/powerpoint/2010/main" val="21042420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C1FA3-9026-B673-FCDA-F261961A3BB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FE0369E-7A53-5491-E636-E170A12073F2}"/>
              </a:ext>
            </a:extLst>
          </p:cNvPr>
          <p:cNvSpPr>
            <a:spLocks noGrp="1"/>
          </p:cNvSpPr>
          <p:nvPr>
            <p:ph type="dt" sz="half" idx="10"/>
          </p:nvPr>
        </p:nvSpPr>
        <p:spPr/>
        <p:txBody>
          <a:bodyPr/>
          <a:lstStyle/>
          <a:p>
            <a:fld id="{1C701703-2B5C-4E9A-959E-B8A4D23E765E}" type="datetimeFigureOut">
              <a:rPr lang="en-US" smtClean="0"/>
              <a:t>1/28/2023</a:t>
            </a:fld>
            <a:endParaRPr lang="en-US"/>
          </a:p>
        </p:txBody>
      </p:sp>
      <p:sp>
        <p:nvSpPr>
          <p:cNvPr id="4" name="Footer Placeholder 3">
            <a:extLst>
              <a:ext uri="{FF2B5EF4-FFF2-40B4-BE49-F238E27FC236}">
                <a16:creationId xmlns:a16="http://schemas.microsoft.com/office/drawing/2014/main" id="{A0CEB953-A9B1-CD79-296E-BF464201686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4C10234-D2C9-6170-DF0C-ED74530FF8A7}"/>
              </a:ext>
            </a:extLst>
          </p:cNvPr>
          <p:cNvSpPr>
            <a:spLocks noGrp="1"/>
          </p:cNvSpPr>
          <p:nvPr>
            <p:ph type="sldNum" sz="quarter" idx="12"/>
          </p:nvPr>
        </p:nvSpPr>
        <p:spPr/>
        <p:txBody>
          <a:bodyPr/>
          <a:lstStyle/>
          <a:p>
            <a:fld id="{CF99BDF1-EBAE-42D6-9984-7D174342C277}" type="slidenum">
              <a:rPr lang="en-US" smtClean="0"/>
              <a:t>‹#›</a:t>
            </a:fld>
            <a:endParaRPr lang="en-US"/>
          </a:p>
        </p:txBody>
      </p:sp>
    </p:spTree>
    <p:extLst>
      <p:ext uri="{BB962C8B-B14F-4D97-AF65-F5344CB8AC3E}">
        <p14:creationId xmlns:p14="http://schemas.microsoft.com/office/powerpoint/2010/main" val="39351802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4425FD8-B2D3-87B0-099B-33795A60AA85}"/>
              </a:ext>
            </a:extLst>
          </p:cNvPr>
          <p:cNvSpPr>
            <a:spLocks noGrp="1"/>
          </p:cNvSpPr>
          <p:nvPr>
            <p:ph type="dt" sz="half" idx="10"/>
          </p:nvPr>
        </p:nvSpPr>
        <p:spPr/>
        <p:txBody>
          <a:bodyPr/>
          <a:lstStyle/>
          <a:p>
            <a:fld id="{1C701703-2B5C-4E9A-959E-B8A4D23E765E}" type="datetimeFigureOut">
              <a:rPr lang="en-US" smtClean="0"/>
              <a:t>1/28/2023</a:t>
            </a:fld>
            <a:endParaRPr lang="en-US"/>
          </a:p>
        </p:txBody>
      </p:sp>
      <p:sp>
        <p:nvSpPr>
          <p:cNvPr id="3" name="Footer Placeholder 2">
            <a:extLst>
              <a:ext uri="{FF2B5EF4-FFF2-40B4-BE49-F238E27FC236}">
                <a16:creationId xmlns:a16="http://schemas.microsoft.com/office/drawing/2014/main" id="{80FC29BB-5F3F-90B6-DDA8-AEB2760C0DE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EE89960-8712-68D7-2CB8-C99C915830F0}"/>
              </a:ext>
            </a:extLst>
          </p:cNvPr>
          <p:cNvSpPr>
            <a:spLocks noGrp="1"/>
          </p:cNvSpPr>
          <p:nvPr>
            <p:ph type="sldNum" sz="quarter" idx="12"/>
          </p:nvPr>
        </p:nvSpPr>
        <p:spPr/>
        <p:txBody>
          <a:bodyPr/>
          <a:lstStyle/>
          <a:p>
            <a:fld id="{CF99BDF1-EBAE-42D6-9984-7D174342C277}" type="slidenum">
              <a:rPr lang="en-US" smtClean="0"/>
              <a:t>‹#›</a:t>
            </a:fld>
            <a:endParaRPr lang="en-US"/>
          </a:p>
        </p:txBody>
      </p:sp>
    </p:spTree>
    <p:extLst>
      <p:ext uri="{BB962C8B-B14F-4D97-AF65-F5344CB8AC3E}">
        <p14:creationId xmlns:p14="http://schemas.microsoft.com/office/powerpoint/2010/main" val="28713121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986566-3E8E-AF48-3304-9FE2EC115B6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2368B8D-BD3A-E82E-AA0E-E59CBA99666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3615FB9-9A1A-106E-A22F-8AE87517CA0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CF907C7-7A4C-571E-C465-E62E334FCF65}"/>
              </a:ext>
            </a:extLst>
          </p:cNvPr>
          <p:cNvSpPr>
            <a:spLocks noGrp="1"/>
          </p:cNvSpPr>
          <p:nvPr>
            <p:ph type="dt" sz="half" idx="10"/>
          </p:nvPr>
        </p:nvSpPr>
        <p:spPr/>
        <p:txBody>
          <a:bodyPr/>
          <a:lstStyle/>
          <a:p>
            <a:fld id="{1C701703-2B5C-4E9A-959E-B8A4D23E765E}" type="datetimeFigureOut">
              <a:rPr lang="en-US" smtClean="0"/>
              <a:t>1/28/2023</a:t>
            </a:fld>
            <a:endParaRPr lang="en-US"/>
          </a:p>
        </p:txBody>
      </p:sp>
      <p:sp>
        <p:nvSpPr>
          <p:cNvPr id="6" name="Footer Placeholder 5">
            <a:extLst>
              <a:ext uri="{FF2B5EF4-FFF2-40B4-BE49-F238E27FC236}">
                <a16:creationId xmlns:a16="http://schemas.microsoft.com/office/drawing/2014/main" id="{3834D357-FFEB-9E0A-C716-C8127EB2BE1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55E2318-D502-173E-2852-A3F2C3F04088}"/>
              </a:ext>
            </a:extLst>
          </p:cNvPr>
          <p:cNvSpPr>
            <a:spLocks noGrp="1"/>
          </p:cNvSpPr>
          <p:nvPr>
            <p:ph type="sldNum" sz="quarter" idx="12"/>
          </p:nvPr>
        </p:nvSpPr>
        <p:spPr/>
        <p:txBody>
          <a:bodyPr/>
          <a:lstStyle/>
          <a:p>
            <a:fld id="{CF99BDF1-EBAE-42D6-9984-7D174342C277}" type="slidenum">
              <a:rPr lang="en-US" smtClean="0"/>
              <a:t>‹#›</a:t>
            </a:fld>
            <a:endParaRPr lang="en-US"/>
          </a:p>
        </p:txBody>
      </p:sp>
    </p:spTree>
    <p:extLst>
      <p:ext uri="{BB962C8B-B14F-4D97-AF65-F5344CB8AC3E}">
        <p14:creationId xmlns:p14="http://schemas.microsoft.com/office/powerpoint/2010/main" val="1494524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699938-2774-AD66-2ADA-A458B1B4077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78E6F7E-DA32-9DA3-DD2D-376BFDEF305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3D0B399-9151-7A3A-6ED5-64D55CAAA35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64D67F5-A20B-FEA3-3260-0BFB8B8721E1}"/>
              </a:ext>
            </a:extLst>
          </p:cNvPr>
          <p:cNvSpPr>
            <a:spLocks noGrp="1"/>
          </p:cNvSpPr>
          <p:nvPr>
            <p:ph type="dt" sz="half" idx="10"/>
          </p:nvPr>
        </p:nvSpPr>
        <p:spPr/>
        <p:txBody>
          <a:bodyPr/>
          <a:lstStyle/>
          <a:p>
            <a:fld id="{1C701703-2B5C-4E9A-959E-B8A4D23E765E}" type="datetimeFigureOut">
              <a:rPr lang="en-US" smtClean="0"/>
              <a:t>1/28/2023</a:t>
            </a:fld>
            <a:endParaRPr lang="en-US"/>
          </a:p>
        </p:txBody>
      </p:sp>
      <p:sp>
        <p:nvSpPr>
          <p:cNvPr id="6" name="Footer Placeholder 5">
            <a:extLst>
              <a:ext uri="{FF2B5EF4-FFF2-40B4-BE49-F238E27FC236}">
                <a16:creationId xmlns:a16="http://schemas.microsoft.com/office/drawing/2014/main" id="{19ABAEC8-C637-A5CC-FF3B-54A6F0B9D62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AF138AA-CEE6-917A-584F-046DFC77C71C}"/>
              </a:ext>
            </a:extLst>
          </p:cNvPr>
          <p:cNvSpPr>
            <a:spLocks noGrp="1"/>
          </p:cNvSpPr>
          <p:nvPr>
            <p:ph type="sldNum" sz="quarter" idx="12"/>
          </p:nvPr>
        </p:nvSpPr>
        <p:spPr/>
        <p:txBody>
          <a:bodyPr/>
          <a:lstStyle/>
          <a:p>
            <a:fld id="{CF99BDF1-EBAE-42D6-9984-7D174342C277}" type="slidenum">
              <a:rPr lang="en-US" smtClean="0"/>
              <a:t>‹#›</a:t>
            </a:fld>
            <a:endParaRPr lang="en-US"/>
          </a:p>
        </p:txBody>
      </p:sp>
    </p:spTree>
    <p:extLst>
      <p:ext uri="{BB962C8B-B14F-4D97-AF65-F5344CB8AC3E}">
        <p14:creationId xmlns:p14="http://schemas.microsoft.com/office/powerpoint/2010/main" val="2789734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A1886ED-F838-E221-5747-1087891E713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7B6C101-FE0F-535B-5122-D507D82DAE9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3C81CEC-FB68-EBA2-F75E-61B99A25D44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C701703-2B5C-4E9A-959E-B8A4D23E765E}" type="datetimeFigureOut">
              <a:rPr lang="en-US" smtClean="0"/>
              <a:t>1/28/2023</a:t>
            </a:fld>
            <a:endParaRPr lang="en-US"/>
          </a:p>
        </p:txBody>
      </p:sp>
      <p:sp>
        <p:nvSpPr>
          <p:cNvPr id="5" name="Footer Placeholder 4">
            <a:extLst>
              <a:ext uri="{FF2B5EF4-FFF2-40B4-BE49-F238E27FC236}">
                <a16:creationId xmlns:a16="http://schemas.microsoft.com/office/drawing/2014/main" id="{0FC54F5B-2874-4ABD-14AF-D5FC935B747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49294EA-105D-2728-EDCB-96ECA5C3934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F99BDF1-EBAE-42D6-9984-7D174342C277}" type="slidenum">
              <a:rPr lang="en-US" smtClean="0"/>
              <a:t>‹#›</a:t>
            </a:fld>
            <a:endParaRPr lang="en-US"/>
          </a:p>
        </p:txBody>
      </p:sp>
    </p:spTree>
    <p:extLst>
      <p:ext uri="{BB962C8B-B14F-4D97-AF65-F5344CB8AC3E}">
        <p14:creationId xmlns:p14="http://schemas.microsoft.com/office/powerpoint/2010/main" val="207759887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kv"/><Relationship Id="rId1" Type="http://schemas.microsoft.com/office/2007/relationships/media" Target="../media/media1.mkv"/><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819043-842B-8873-2505-0F2D5D6B77A9}"/>
              </a:ext>
            </a:extLst>
          </p:cNvPr>
          <p:cNvSpPr>
            <a:spLocks noGrp="1"/>
          </p:cNvSpPr>
          <p:nvPr>
            <p:ph type="ctrTitle"/>
          </p:nvPr>
        </p:nvSpPr>
        <p:spPr/>
        <p:txBody>
          <a:bodyPr/>
          <a:lstStyle/>
          <a:p>
            <a:r>
              <a:rPr lang="en-US" dirty="0"/>
              <a:t>SPI-to-Ethernet</a:t>
            </a:r>
          </a:p>
        </p:txBody>
      </p:sp>
      <p:sp>
        <p:nvSpPr>
          <p:cNvPr id="3" name="Subtitle 2">
            <a:extLst>
              <a:ext uri="{FF2B5EF4-FFF2-40B4-BE49-F238E27FC236}">
                <a16:creationId xmlns:a16="http://schemas.microsoft.com/office/drawing/2014/main" id="{008E6C98-655E-2F9E-ADA7-C3F666C14419}"/>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6944320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BEBBA80-A725-B9E9-D4E7-D771F600B016}"/>
              </a:ext>
            </a:extLst>
          </p:cNvPr>
          <p:cNvSpPr>
            <a:spLocks noGrp="1"/>
          </p:cNvSpPr>
          <p:nvPr>
            <p:ph type="title"/>
          </p:nvPr>
        </p:nvSpPr>
        <p:spPr/>
        <p:txBody>
          <a:bodyPr/>
          <a:lstStyle/>
          <a:p>
            <a:r>
              <a:rPr lang="en-US" dirty="0"/>
              <a:t>Common register</a:t>
            </a:r>
          </a:p>
        </p:txBody>
      </p:sp>
      <p:sp>
        <p:nvSpPr>
          <p:cNvPr id="6" name="Content Placeholder 5">
            <a:extLst>
              <a:ext uri="{FF2B5EF4-FFF2-40B4-BE49-F238E27FC236}">
                <a16:creationId xmlns:a16="http://schemas.microsoft.com/office/drawing/2014/main" id="{B28ED57D-FDBC-9DA2-16BC-FE245242E90A}"/>
              </a:ext>
            </a:extLst>
          </p:cNvPr>
          <p:cNvSpPr>
            <a:spLocks noGrp="1"/>
          </p:cNvSpPr>
          <p:nvPr>
            <p:ph idx="1"/>
          </p:nvPr>
        </p:nvSpPr>
        <p:spPr/>
        <p:txBody>
          <a:bodyPr/>
          <a:lstStyle/>
          <a:p>
            <a:endParaRPr lang="en-US" dirty="0"/>
          </a:p>
          <a:p>
            <a:endParaRPr lang="en-US" dirty="0"/>
          </a:p>
        </p:txBody>
      </p:sp>
      <p:sp>
        <p:nvSpPr>
          <p:cNvPr id="7" name="Text Placeholder 6">
            <a:extLst>
              <a:ext uri="{FF2B5EF4-FFF2-40B4-BE49-F238E27FC236}">
                <a16:creationId xmlns:a16="http://schemas.microsoft.com/office/drawing/2014/main" id="{165BFD2A-7314-FA2B-D8F0-864A5547D267}"/>
              </a:ext>
            </a:extLst>
          </p:cNvPr>
          <p:cNvSpPr>
            <a:spLocks noGrp="1"/>
          </p:cNvSpPr>
          <p:nvPr>
            <p:ph type="body" sz="half" idx="2"/>
          </p:nvPr>
        </p:nvSpPr>
        <p:spPr/>
        <p:txBody>
          <a:bodyPr/>
          <a:lstStyle/>
          <a:p>
            <a:r>
              <a:rPr lang="en-US" dirty="0"/>
              <a:t>Common Register Block configures the general information of W5500 such as IP and MAC address</a:t>
            </a:r>
          </a:p>
        </p:txBody>
      </p:sp>
      <p:pic>
        <p:nvPicPr>
          <p:cNvPr id="9" name="Picture 8">
            <a:extLst>
              <a:ext uri="{FF2B5EF4-FFF2-40B4-BE49-F238E27FC236}">
                <a16:creationId xmlns:a16="http://schemas.microsoft.com/office/drawing/2014/main" id="{9B14BCDB-CD5E-1F2C-5D62-33CF502035E4}"/>
              </a:ext>
            </a:extLst>
          </p:cNvPr>
          <p:cNvPicPr>
            <a:picLocks noChangeAspect="1"/>
          </p:cNvPicPr>
          <p:nvPr/>
        </p:nvPicPr>
        <p:blipFill>
          <a:blip r:embed="rId2"/>
          <a:stretch>
            <a:fillRect/>
          </a:stretch>
        </p:blipFill>
        <p:spPr>
          <a:xfrm>
            <a:off x="5481784" y="294630"/>
            <a:ext cx="5575008" cy="6259214"/>
          </a:xfrm>
          <a:prstGeom prst="rect">
            <a:avLst/>
          </a:prstGeom>
        </p:spPr>
      </p:pic>
    </p:spTree>
    <p:extLst>
      <p:ext uri="{BB962C8B-B14F-4D97-AF65-F5344CB8AC3E}">
        <p14:creationId xmlns:p14="http://schemas.microsoft.com/office/powerpoint/2010/main" val="9541894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02664-5403-8141-ABAB-9517F49D2F18}"/>
              </a:ext>
            </a:extLst>
          </p:cNvPr>
          <p:cNvSpPr>
            <a:spLocks noGrp="1"/>
          </p:cNvSpPr>
          <p:nvPr>
            <p:ph type="title"/>
          </p:nvPr>
        </p:nvSpPr>
        <p:spPr/>
        <p:txBody>
          <a:bodyPr/>
          <a:lstStyle/>
          <a:p>
            <a:r>
              <a:rPr lang="en-US" dirty="0"/>
              <a:t>Socket register</a:t>
            </a:r>
          </a:p>
        </p:txBody>
      </p:sp>
      <p:pic>
        <p:nvPicPr>
          <p:cNvPr id="6" name="Content Placeholder 5">
            <a:extLst>
              <a:ext uri="{FF2B5EF4-FFF2-40B4-BE49-F238E27FC236}">
                <a16:creationId xmlns:a16="http://schemas.microsoft.com/office/drawing/2014/main" id="{0E6E4ED2-AECF-357C-2BD9-20229B1A6F0E}"/>
              </a:ext>
            </a:extLst>
          </p:cNvPr>
          <p:cNvPicPr>
            <a:picLocks noGrp="1" noChangeAspect="1"/>
          </p:cNvPicPr>
          <p:nvPr>
            <p:ph idx="1"/>
          </p:nvPr>
        </p:nvPicPr>
        <p:blipFill>
          <a:blip r:embed="rId2"/>
          <a:stretch>
            <a:fillRect/>
          </a:stretch>
        </p:blipFill>
        <p:spPr>
          <a:xfrm>
            <a:off x="6096000" y="655929"/>
            <a:ext cx="4106629" cy="5546142"/>
          </a:xfrm>
        </p:spPr>
      </p:pic>
      <p:sp>
        <p:nvSpPr>
          <p:cNvPr id="4" name="Text Placeholder 3">
            <a:extLst>
              <a:ext uri="{FF2B5EF4-FFF2-40B4-BE49-F238E27FC236}">
                <a16:creationId xmlns:a16="http://schemas.microsoft.com/office/drawing/2014/main" id="{B1E07535-051D-9B51-1ACF-BB22258477E2}"/>
              </a:ext>
            </a:extLst>
          </p:cNvPr>
          <p:cNvSpPr>
            <a:spLocks noGrp="1"/>
          </p:cNvSpPr>
          <p:nvPr>
            <p:ph type="body" sz="half" idx="2"/>
          </p:nvPr>
        </p:nvSpPr>
        <p:spPr/>
        <p:txBody>
          <a:bodyPr/>
          <a:lstStyle/>
          <a:p>
            <a:r>
              <a:rPr lang="en-US" dirty="0"/>
              <a:t>W5500 supports 8 Sockets for communication channel.</a:t>
            </a:r>
          </a:p>
          <a:p>
            <a:r>
              <a:rPr lang="en-US" dirty="0"/>
              <a:t>Each Socket is controlled by Socket n Register Block(when 0≤n≤7)</a:t>
            </a:r>
          </a:p>
          <a:p>
            <a:endParaRPr lang="en-US" dirty="0"/>
          </a:p>
          <a:p>
            <a:endParaRPr lang="en-US" dirty="0"/>
          </a:p>
        </p:txBody>
      </p:sp>
    </p:spTree>
    <p:extLst>
      <p:ext uri="{BB962C8B-B14F-4D97-AF65-F5344CB8AC3E}">
        <p14:creationId xmlns:p14="http://schemas.microsoft.com/office/powerpoint/2010/main" val="10299611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D49A47-22C4-F809-C0D6-FB88A1105289}"/>
              </a:ext>
            </a:extLst>
          </p:cNvPr>
          <p:cNvSpPr>
            <a:spLocks noGrp="1"/>
          </p:cNvSpPr>
          <p:nvPr>
            <p:ph type="title"/>
          </p:nvPr>
        </p:nvSpPr>
        <p:spPr/>
        <p:txBody>
          <a:bodyPr/>
          <a:lstStyle/>
          <a:p>
            <a:r>
              <a:rPr lang="en-US" dirty="0"/>
              <a:t>Configuring W5500</a:t>
            </a:r>
          </a:p>
        </p:txBody>
      </p:sp>
      <p:sp>
        <p:nvSpPr>
          <p:cNvPr id="4" name="Text Placeholder 3">
            <a:extLst>
              <a:ext uri="{FF2B5EF4-FFF2-40B4-BE49-F238E27FC236}">
                <a16:creationId xmlns:a16="http://schemas.microsoft.com/office/drawing/2014/main" id="{1907D5D2-F821-D368-9329-36347D56C9A7}"/>
              </a:ext>
            </a:extLst>
          </p:cNvPr>
          <p:cNvSpPr>
            <a:spLocks noGrp="1"/>
          </p:cNvSpPr>
          <p:nvPr>
            <p:ph idx="1"/>
          </p:nvPr>
        </p:nvSpPr>
        <p:spPr/>
        <p:txBody>
          <a:bodyPr/>
          <a:lstStyle/>
          <a:p>
            <a:r>
              <a:rPr lang="en-US" dirty="0"/>
              <a:t>We have implemented API’s or functions for our team to make it easier to configure the W5500</a:t>
            </a:r>
          </a:p>
          <a:p>
            <a:endParaRPr lang="en-US" dirty="0"/>
          </a:p>
          <a:p>
            <a:endParaRPr lang="en-US" dirty="0"/>
          </a:p>
        </p:txBody>
      </p:sp>
      <p:pic>
        <p:nvPicPr>
          <p:cNvPr id="10" name="Picture 9">
            <a:extLst>
              <a:ext uri="{FF2B5EF4-FFF2-40B4-BE49-F238E27FC236}">
                <a16:creationId xmlns:a16="http://schemas.microsoft.com/office/drawing/2014/main" id="{91CA8D00-A098-693E-F9D9-E7B795BA422A}"/>
              </a:ext>
            </a:extLst>
          </p:cNvPr>
          <p:cNvPicPr>
            <a:picLocks noChangeAspect="1"/>
          </p:cNvPicPr>
          <p:nvPr/>
        </p:nvPicPr>
        <p:blipFill>
          <a:blip r:embed="rId2"/>
          <a:stretch>
            <a:fillRect/>
          </a:stretch>
        </p:blipFill>
        <p:spPr>
          <a:xfrm>
            <a:off x="2434201" y="2693747"/>
            <a:ext cx="7027040" cy="3799128"/>
          </a:xfrm>
          <a:prstGeom prst="rect">
            <a:avLst/>
          </a:prstGeom>
        </p:spPr>
      </p:pic>
    </p:spTree>
    <p:extLst>
      <p:ext uri="{BB962C8B-B14F-4D97-AF65-F5344CB8AC3E}">
        <p14:creationId xmlns:p14="http://schemas.microsoft.com/office/powerpoint/2010/main" val="5042434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5A5063-3B48-8125-8675-9F2A5D016F2A}"/>
              </a:ext>
            </a:extLst>
          </p:cNvPr>
          <p:cNvSpPr>
            <a:spLocks noGrp="1"/>
          </p:cNvSpPr>
          <p:nvPr>
            <p:ph type="title"/>
          </p:nvPr>
        </p:nvSpPr>
        <p:spPr/>
        <p:txBody>
          <a:bodyPr/>
          <a:lstStyle/>
          <a:p>
            <a:r>
              <a:rPr lang="en-US" dirty="0"/>
              <a:t>Why UDP?</a:t>
            </a:r>
          </a:p>
        </p:txBody>
      </p:sp>
      <p:sp>
        <p:nvSpPr>
          <p:cNvPr id="3" name="Content Placeholder 2">
            <a:extLst>
              <a:ext uri="{FF2B5EF4-FFF2-40B4-BE49-F238E27FC236}">
                <a16:creationId xmlns:a16="http://schemas.microsoft.com/office/drawing/2014/main" id="{461C97F1-18C2-670C-C2E3-7F6E6134A2FA}"/>
              </a:ext>
            </a:extLst>
          </p:cNvPr>
          <p:cNvSpPr>
            <a:spLocks noGrp="1"/>
          </p:cNvSpPr>
          <p:nvPr>
            <p:ph idx="1"/>
          </p:nvPr>
        </p:nvSpPr>
        <p:spPr/>
        <p:txBody>
          <a:bodyPr/>
          <a:lstStyle/>
          <a:p>
            <a:pPr marL="0" indent="0">
              <a:buNone/>
            </a:pPr>
            <a:r>
              <a:rPr lang="en-US" dirty="0"/>
              <a:t>UDP is chosen rather than TCP. It allows data transmission to begin faster without delays or extended latency time. There is also no need to put the packets in sequence or send and receive acknowledgments, saving time. In addition to latency, UDP is also more efficient in terms of bandwidth. These are the features that are required since we are using real-time data.</a:t>
            </a:r>
          </a:p>
        </p:txBody>
      </p:sp>
      <p:pic>
        <p:nvPicPr>
          <p:cNvPr id="5" name="Picture 4" descr="A picture containing text, antenna&#10;&#10;Description automatically generated">
            <a:extLst>
              <a:ext uri="{FF2B5EF4-FFF2-40B4-BE49-F238E27FC236}">
                <a16:creationId xmlns:a16="http://schemas.microsoft.com/office/drawing/2014/main" id="{6B22A7D2-5D03-2982-6433-4CD0921063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33341" y="4181302"/>
            <a:ext cx="4925318" cy="2470428"/>
          </a:xfrm>
          <a:prstGeom prst="rect">
            <a:avLst/>
          </a:prstGeom>
        </p:spPr>
      </p:pic>
    </p:spTree>
    <p:extLst>
      <p:ext uri="{BB962C8B-B14F-4D97-AF65-F5344CB8AC3E}">
        <p14:creationId xmlns:p14="http://schemas.microsoft.com/office/powerpoint/2010/main" val="7361659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7A9DD1-958B-93EF-5786-699C386446EE}"/>
              </a:ext>
            </a:extLst>
          </p:cNvPr>
          <p:cNvSpPr>
            <a:spLocks noGrp="1"/>
          </p:cNvSpPr>
          <p:nvPr>
            <p:ph type="title"/>
          </p:nvPr>
        </p:nvSpPr>
        <p:spPr>
          <a:xfrm>
            <a:off x="838199" y="291090"/>
            <a:ext cx="10515599" cy="932688"/>
          </a:xfrm>
        </p:spPr>
        <p:txBody>
          <a:bodyPr vert="horz" lIns="91440" tIns="45720" rIns="91440" bIns="45720" rtlCol="0" anchor="b">
            <a:normAutofit/>
          </a:bodyPr>
          <a:lstStyle/>
          <a:p>
            <a:r>
              <a:rPr lang="en-US" sz="5400" kern="1200">
                <a:solidFill>
                  <a:schemeClr val="tx1"/>
                </a:solidFill>
                <a:latin typeface="+mj-lt"/>
                <a:ea typeface="+mj-ea"/>
                <a:cs typeface="+mj-cs"/>
              </a:rPr>
              <a:t>Video demonstration</a:t>
            </a:r>
          </a:p>
        </p:txBody>
      </p:sp>
      <p:pic>
        <p:nvPicPr>
          <p:cNvPr id="6" name="2023-01-28 07-50-20">
            <a:hlinkClick r:id="" action="ppaction://media"/>
            <a:extLst>
              <a:ext uri="{FF2B5EF4-FFF2-40B4-BE49-F238E27FC236}">
                <a16:creationId xmlns:a16="http://schemas.microsoft.com/office/drawing/2014/main" id="{CB82B4DE-67B8-8CFD-5E5F-FEA10B6959A6}"/>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148669" y="1863801"/>
            <a:ext cx="7894660" cy="4440746"/>
          </a:xfrm>
          <a:prstGeom prst="rect">
            <a:avLst/>
          </a:prstGeom>
        </p:spPr>
      </p:pic>
    </p:spTree>
    <p:extLst>
      <p:ext uri="{BB962C8B-B14F-4D97-AF65-F5344CB8AC3E}">
        <p14:creationId xmlns:p14="http://schemas.microsoft.com/office/powerpoint/2010/main" val="3843807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920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1C297F-FF31-06EB-DA4F-3114A098E7F2}"/>
              </a:ext>
            </a:extLst>
          </p:cNvPr>
          <p:cNvSpPr>
            <a:spLocks noGrp="1"/>
          </p:cNvSpPr>
          <p:nvPr>
            <p:ph type="title"/>
          </p:nvPr>
        </p:nvSpPr>
        <p:spPr/>
        <p:txBody>
          <a:bodyPr/>
          <a:lstStyle/>
          <a:p>
            <a:r>
              <a:rPr lang="en-US" dirty="0"/>
              <a:t>Objective</a:t>
            </a:r>
          </a:p>
        </p:txBody>
      </p:sp>
      <p:sp>
        <p:nvSpPr>
          <p:cNvPr id="6" name="Picture Placeholder 5">
            <a:extLst>
              <a:ext uri="{FF2B5EF4-FFF2-40B4-BE49-F238E27FC236}">
                <a16:creationId xmlns:a16="http://schemas.microsoft.com/office/drawing/2014/main" id="{4B7FBF67-8478-C769-3EFC-0936EB37835F}"/>
              </a:ext>
            </a:extLst>
          </p:cNvPr>
          <p:cNvSpPr>
            <a:spLocks noGrp="1"/>
          </p:cNvSpPr>
          <p:nvPr>
            <p:ph type="pic" idx="1"/>
          </p:nvPr>
        </p:nvSpPr>
        <p:spPr>
          <a:xfrm>
            <a:off x="5721188" y="983700"/>
            <a:ext cx="6172200" cy="4873625"/>
          </a:xfrm>
        </p:spPr>
      </p:sp>
      <p:sp>
        <p:nvSpPr>
          <p:cNvPr id="3" name="Content Placeholder 2">
            <a:extLst>
              <a:ext uri="{FF2B5EF4-FFF2-40B4-BE49-F238E27FC236}">
                <a16:creationId xmlns:a16="http://schemas.microsoft.com/office/drawing/2014/main" id="{DB844B1B-E688-502E-248E-9F3A59554CC7}"/>
              </a:ext>
            </a:extLst>
          </p:cNvPr>
          <p:cNvSpPr>
            <a:spLocks noGrp="1"/>
          </p:cNvSpPr>
          <p:nvPr>
            <p:ph type="body" sz="half" idx="2"/>
          </p:nvPr>
        </p:nvSpPr>
        <p:spPr/>
        <p:txBody>
          <a:bodyPr/>
          <a:lstStyle/>
          <a:p>
            <a:pPr marL="285750" indent="-285750">
              <a:buFont typeface="Arial" panose="020B0604020202020204" pitchFamily="34" charset="0"/>
              <a:buChar char="•"/>
            </a:pPr>
            <a:r>
              <a:rPr lang="en-US" dirty="0"/>
              <a:t>The objective of this task to figure out a way for transmitting the data from the sensors to  the main ECU (raspberry pi)</a:t>
            </a:r>
          </a:p>
          <a:p>
            <a:pPr marL="285750" indent="-285750">
              <a:buFont typeface="Arial" panose="020B0604020202020204" pitchFamily="34" charset="0"/>
              <a:buChar char="•"/>
            </a:pPr>
            <a:r>
              <a:rPr lang="en-US" dirty="0"/>
              <a:t>At the beginning we were planning to use  CAN protocol for transferring the data</a:t>
            </a:r>
          </a:p>
          <a:p>
            <a:pPr marL="285750" indent="-285750">
              <a:buFont typeface="Arial" panose="020B0604020202020204" pitchFamily="34" charset="0"/>
              <a:buChar char="•"/>
            </a:pPr>
            <a:r>
              <a:rPr lang="en-US" dirty="0"/>
              <a:t>But at the end we sticked with the ethernet approach for transferring the data.</a:t>
            </a:r>
          </a:p>
        </p:txBody>
      </p:sp>
      <p:pic>
        <p:nvPicPr>
          <p:cNvPr id="5" name="Picture 4" descr="Diagram, timeline&#10;&#10;Description automatically generated">
            <a:extLst>
              <a:ext uri="{FF2B5EF4-FFF2-40B4-BE49-F238E27FC236}">
                <a16:creationId xmlns:a16="http://schemas.microsoft.com/office/drawing/2014/main" id="{1087F39B-3ED7-F853-561A-8F8D151EA8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21188" y="983700"/>
            <a:ext cx="4682445" cy="5058408"/>
          </a:xfrm>
          <a:prstGeom prst="rect">
            <a:avLst/>
          </a:prstGeom>
        </p:spPr>
      </p:pic>
    </p:spTree>
    <p:extLst>
      <p:ext uri="{BB962C8B-B14F-4D97-AF65-F5344CB8AC3E}">
        <p14:creationId xmlns:p14="http://schemas.microsoft.com/office/powerpoint/2010/main" val="15006547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30D642F-5F2A-BA2A-768C-93F92AF662A1}"/>
              </a:ext>
            </a:extLst>
          </p:cNvPr>
          <p:cNvSpPr>
            <a:spLocks noGrp="1"/>
          </p:cNvSpPr>
          <p:nvPr>
            <p:ph type="title"/>
          </p:nvPr>
        </p:nvSpPr>
        <p:spPr/>
        <p:txBody>
          <a:bodyPr/>
          <a:lstStyle/>
          <a:p>
            <a:r>
              <a:rPr lang="en-US"/>
              <a:t>Why Ethernet?</a:t>
            </a:r>
            <a:endParaRPr lang="en-US" dirty="0"/>
          </a:p>
        </p:txBody>
      </p:sp>
      <p:sp>
        <p:nvSpPr>
          <p:cNvPr id="6" name="Content Placeholder 5">
            <a:extLst>
              <a:ext uri="{FF2B5EF4-FFF2-40B4-BE49-F238E27FC236}">
                <a16:creationId xmlns:a16="http://schemas.microsoft.com/office/drawing/2014/main" id="{660A5299-1CD5-7E74-8D06-DB865580D350}"/>
              </a:ext>
            </a:extLst>
          </p:cNvPr>
          <p:cNvSpPr>
            <a:spLocks noGrp="1"/>
          </p:cNvSpPr>
          <p:nvPr>
            <p:ph idx="1"/>
          </p:nvPr>
        </p:nvSpPr>
        <p:spPr/>
        <p:txBody>
          <a:bodyPr/>
          <a:lstStyle/>
          <a:p>
            <a:endParaRPr lang="en-US" dirty="0"/>
          </a:p>
          <a:p>
            <a:endParaRPr lang="en-US" dirty="0"/>
          </a:p>
        </p:txBody>
      </p:sp>
      <p:sp>
        <p:nvSpPr>
          <p:cNvPr id="10" name="Text Placeholder 9">
            <a:extLst>
              <a:ext uri="{FF2B5EF4-FFF2-40B4-BE49-F238E27FC236}">
                <a16:creationId xmlns:a16="http://schemas.microsoft.com/office/drawing/2014/main" id="{C27B094F-922B-D268-AB9C-7B8E70A24B60}"/>
              </a:ext>
            </a:extLst>
          </p:cNvPr>
          <p:cNvSpPr>
            <a:spLocks noGrp="1"/>
          </p:cNvSpPr>
          <p:nvPr>
            <p:ph type="body" sz="half" idx="2"/>
          </p:nvPr>
        </p:nvSpPr>
        <p:spPr/>
        <p:txBody>
          <a:bodyPr/>
          <a:lstStyle/>
          <a:p>
            <a:pPr marL="285750" indent="-285750">
              <a:buFont typeface="Arial" panose="020B0604020202020204" pitchFamily="34" charset="0"/>
              <a:buChar char="•"/>
            </a:pPr>
            <a:r>
              <a:rPr lang="en-US" dirty="0"/>
              <a:t>We have chosen ethernet approach instead of can bus for several reasons.</a:t>
            </a:r>
          </a:p>
          <a:p>
            <a:pPr marL="285750" indent="-285750">
              <a:buFont typeface="Arial" panose="020B0604020202020204" pitchFamily="34" charset="0"/>
              <a:buChar char="•"/>
            </a:pPr>
            <a:r>
              <a:rPr lang="en-US" b="0" i="0" dirty="0">
                <a:solidFill>
                  <a:srgbClr val="333333"/>
                </a:solidFill>
                <a:effectLst/>
                <a:latin typeface="Arial" panose="020B0604020202020204" pitchFamily="34" charset="0"/>
              </a:rPr>
              <a:t>Ethernet provides faster transmission speed (10/100 Mbit/sec compared to CAN's 1 Mbit/sec at minimal network length)</a:t>
            </a:r>
          </a:p>
          <a:p>
            <a:pPr marL="285750" indent="-285750">
              <a:buFont typeface="Arial" panose="020B0604020202020204" pitchFamily="34" charset="0"/>
              <a:buChar char="•"/>
            </a:pPr>
            <a:r>
              <a:rPr lang="en-US" b="0" i="0" dirty="0">
                <a:solidFill>
                  <a:srgbClr val="333333"/>
                </a:solidFill>
                <a:effectLst/>
                <a:latin typeface="Arial" panose="020B0604020202020204" pitchFamily="34" charset="0"/>
              </a:rPr>
              <a:t>combined with a virtually unlimited amount of data (CAN Bus is limited to 8 bytes per data frame)</a:t>
            </a:r>
          </a:p>
          <a:p>
            <a:pPr marL="285750" indent="-285750">
              <a:buFont typeface="Arial" panose="020B0604020202020204" pitchFamily="34" charset="0"/>
              <a:buChar char="•"/>
            </a:pPr>
            <a:r>
              <a:rPr lang="en-US" dirty="0" err="1">
                <a:solidFill>
                  <a:srgbClr val="333333"/>
                </a:solidFill>
                <a:latin typeface="Arial" panose="020B0604020202020204" pitchFamily="34" charset="0"/>
              </a:rPr>
              <a:t>Valeo</a:t>
            </a:r>
            <a:r>
              <a:rPr lang="en-US" dirty="0">
                <a:solidFill>
                  <a:srgbClr val="333333"/>
                </a:solidFill>
                <a:latin typeface="Arial" panose="020B0604020202020204" pitchFamily="34" charset="0"/>
              </a:rPr>
              <a:t> recommended us to use Ethernet instead of CAN protocol</a:t>
            </a:r>
            <a:endParaRPr lang="en-US" dirty="0"/>
          </a:p>
          <a:p>
            <a:endParaRPr lang="en-US" dirty="0"/>
          </a:p>
        </p:txBody>
      </p:sp>
      <p:pic>
        <p:nvPicPr>
          <p:cNvPr id="12" name="Picture 11" descr="Diagram&#10;&#10;Description automatically generated">
            <a:extLst>
              <a:ext uri="{FF2B5EF4-FFF2-40B4-BE49-F238E27FC236}">
                <a16:creationId xmlns:a16="http://schemas.microsoft.com/office/drawing/2014/main" id="{9966BBF5-1AE5-F53B-8625-8A86BB58AA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73377" y="1456158"/>
            <a:ext cx="5864599" cy="3344443"/>
          </a:xfrm>
          <a:prstGeom prst="rect">
            <a:avLst/>
          </a:prstGeom>
        </p:spPr>
      </p:pic>
    </p:spTree>
    <p:extLst>
      <p:ext uri="{BB962C8B-B14F-4D97-AF65-F5344CB8AC3E}">
        <p14:creationId xmlns:p14="http://schemas.microsoft.com/office/powerpoint/2010/main" val="17813343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217073-8AFB-572F-4E82-F55F0B2C1817}"/>
              </a:ext>
            </a:extLst>
          </p:cNvPr>
          <p:cNvSpPr>
            <a:spLocks noGrp="1"/>
          </p:cNvSpPr>
          <p:nvPr>
            <p:ph type="title"/>
          </p:nvPr>
        </p:nvSpPr>
        <p:spPr/>
        <p:txBody>
          <a:bodyPr/>
          <a:lstStyle/>
          <a:p>
            <a:r>
              <a:rPr lang="en-US" dirty="0"/>
              <a:t>Sensors</a:t>
            </a:r>
          </a:p>
        </p:txBody>
      </p:sp>
      <p:sp>
        <p:nvSpPr>
          <p:cNvPr id="3" name="Content Placeholder 2">
            <a:extLst>
              <a:ext uri="{FF2B5EF4-FFF2-40B4-BE49-F238E27FC236}">
                <a16:creationId xmlns:a16="http://schemas.microsoft.com/office/drawing/2014/main" id="{9FB090B6-C64B-B733-62BB-38248BBE6EC1}"/>
              </a:ext>
            </a:extLst>
          </p:cNvPr>
          <p:cNvSpPr>
            <a:spLocks noGrp="1"/>
          </p:cNvSpPr>
          <p:nvPr>
            <p:ph idx="1"/>
          </p:nvPr>
        </p:nvSpPr>
        <p:spPr/>
        <p:txBody>
          <a:bodyPr/>
          <a:lstStyle/>
          <a:p>
            <a:pPr marL="0" indent="0">
              <a:buNone/>
            </a:pPr>
            <a:r>
              <a:rPr lang="en-US" dirty="0"/>
              <a:t>According to our current plan we are planning to use these sensors (this plan may change in the future):</a:t>
            </a:r>
          </a:p>
          <a:p>
            <a:pPr marL="285750" indent="-285750">
              <a:buFont typeface="Arial" panose="020B0604020202020204" pitchFamily="34" charset="0"/>
              <a:buChar char="•"/>
            </a:pPr>
            <a:r>
              <a:rPr lang="en-US" dirty="0"/>
              <a:t>Temperature sensor</a:t>
            </a:r>
          </a:p>
          <a:p>
            <a:pPr marL="285750" indent="-285750">
              <a:buFont typeface="Arial" panose="020B0604020202020204" pitchFamily="34" charset="0"/>
              <a:buChar char="•"/>
            </a:pPr>
            <a:r>
              <a:rPr lang="en-US" dirty="0"/>
              <a:t>IMU sensor</a:t>
            </a:r>
          </a:p>
          <a:p>
            <a:pPr marL="285750" indent="-285750">
              <a:buFont typeface="Arial" panose="020B0604020202020204" pitchFamily="34" charset="0"/>
              <a:buChar char="•"/>
            </a:pPr>
            <a:r>
              <a:rPr lang="en-US" dirty="0"/>
              <a:t>Speed sensor</a:t>
            </a:r>
          </a:p>
          <a:p>
            <a:pPr marL="285750" indent="-285750">
              <a:buFont typeface="Arial" panose="020B0604020202020204" pitchFamily="34" charset="0"/>
              <a:buChar char="•"/>
            </a:pPr>
            <a:r>
              <a:rPr lang="en-US" dirty="0"/>
              <a:t>Brake sensor</a:t>
            </a:r>
          </a:p>
          <a:p>
            <a:endParaRPr lang="en-US" dirty="0"/>
          </a:p>
        </p:txBody>
      </p:sp>
      <p:pic>
        <p:nvPicPr>
          <p:cNvPr id="4" name="Content Placeholder 5">
            <a:extLst>
              <a:ext uri="{FF2B5EF4-FFF2-40B4-BE49-F238E27FC236}">
                <a16:creationId xmlns:a16="http://schemas.microsoft.com/office/drawing/2014/main" id="{620FBD00-0BF8-6141-50AE-E1D97B6AD25F}"/>
              </a:ext>
            </a:extLst>
          </p:cNvPr>
          <p:cNvPicPr>
            <a:picLocks noChangeAspect="1"/>
          </p:cNvPicPr>
          <p:nvPr/>
        </p:nvPicPr>
        <p:blipFill>
          <a:blip r:embed="rId2"/>
          <a:stretch>
            <a:fillRect/>
          </a:stretch>
        </p:blipFill>
        <p:spPr>
          <a:xfrm>
            <a:off x="5804404" y="3319308"/>
            <a:ext cx="1590897" cy="2143424"/>
          </a:xfrm>
          <a:prstGeom prst="rect">
            <a:avLst/>
          </a:prstGeom>
        </p:spPr>
      </p:pic>
      <p:pic>
        <p:nvPicPr>
          <p:cNvPr id="5" name="Picture 4">
            <a:extLst>
              <a:ext uri="{FF2B5EF4-FFF2-40B4-BE49-F238E27FC236}">
                <a16:creationId xmlns:a16="http://schemas.microsoft.com/office/drawing/2014/main" id="{FE6ABAB9-F39E-F784-5408-61E853E4E3A3}"/>
              </a:ext>
            </a:extLst>
          </p:cNvPr>
          <p:cNvPicPr>
            <a:picLocks noChangeAspect="1"/>
          </p:cNvPicPr>
          <p:nvPr/>
        </p:nvPicPr>
        <p:blipFill>
          <a:blip r:embed="rId3"/>
          <a:stretch>
            <a:fillRect/>
          </a:stretch>
        </p:blipFill>
        <p:spPr>
          <a:xfrm>
            <a:off x="8102341" y="3429000"/>
            <a:ext cx="1435686" cy="1924040"/>
          </a:xfrm>
          <a:prstGeom prst="rect">
            <a:avLst/>
          </a:prstGeom>
        </p:spPr>
      </p:pic>
    </p:spTree>
    <p:extLst>
      <p:ext uri="{BB962C8B-B14F-4D97-AF65-F5344CB8AC3E}">
        <p14:creationId xmlns:p14="http://schemas.microsoft.com/office/powerpoint/2010/main" val="29286763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2997D4C-E49B-AD15-EAC5-8DCE98350B0D}"/>
              </a:ext>
            </a:extLst>
          </p:cNvPr>
          <p:cNvSpPr>
            <a:spLocks noGrp="1"/>
          </p:cNvSpPr>
          <p:nvPr>
            <p:ph type="title"/>
          </p:nvPr>
        </p:nvSpPr>
        <p:spPr/>
        <p:txBody>
          <a:bodyPr/>
          <a:lstStyle/>
          <a:p>
            <a:r>
              <a:rPr lang="en-US" dirty="0"/>
              <a:t>Ethernet connection</a:t>
            </a:r>
          </a:p>
        </p:txBody>
      </p:sp>
      <p:pic>
        <p:nvPicPr>
          <p:cNvPr id="8" name="Content Placeholder 7" descr="Diagram&#10;&#10;Description automatically generated">
            <a:extLst>
              <a:ext uri="{FF2B5EF4-FFF2-40B4-BE49-F238E27FC236}">
                <a16:creationId xmlns:a16="http://schemas.microsoft.com/office/drawing/2014/main" id="{745FAA0F-C73D-78D1-9537-70A16BF960B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183188" y="1271144"/>
            <a:ext cx="6172200" cy="4306186"/>
          </a:xfrm>
        </p:spPr>
      </p:pic>
      <p:sp>
        <p:nvSpPr>
          <p:cNvPr id="6" name="Text Placeholder 5">
            <a:extLst>
              <a:ext uri="{FF2B5EF4-FFF2-40B4-BE49-F238E27FC236}">
                <a16:creationId xmlns:a16="http://schemas.microsoft.com/office/drawing/2014/main" id="{4B41DF1C-4EC8-E225-7422-AEB1596E62FD}"/>
              </a:ext>
            </a:extLst>
          </p:cNvPr>
          <p:cNvSpPr>
            <a:spLocks noGrp="1"/>
          </p:cNvSpPr>
          <p:nvPr>
            <p:ph type="body" sz="half" idx="2"/>
          </p:nvPr>
        </p:nvSpPr>
        <p:spPr/>
        <p:txBody>
          <a:bodyPr/>
          <a:lstStyle/>
          <a:p>
            <a:pPr marL="285750" indent="-285750">
              <a:buFont typeface="Arial" panose="020B0604020202020204" pitchFamily="34" charset="0"/>
              <a:buChar char="•"/>
            </a:pPr>
            <a:r>
              <a:rPr lang="en-US" dirty="0"/>
              <a:t>The network consists of nodes, main ECU (raspberry pi) and switch</a:t>
            </a:r>
          </a:p>
          <a:p>
            <a:pPr marL="285750" indent="-285750">
              <a:buFont typeface="Arial" panose="020B0604020202020204" pitchFamily="34" charset="0"/>
              <a:buChar char="•"/>
            </a:pPr>
            <a:r>
              <a:rPr lang="en-US" dirty="0"/>
              <a:t>The nodes and the main ECU are connected to a central point (switch)</a:t>
            </a:r>
          </a:p>
          <a:p>
            <a:pPr marL="285750" indent="-285750">
              <a:buFont typeface="Arial" panose="020B0604020202020204" pitchFamily="34" charset="0"/>
              <a:buChar char="•"/>
            </a:pPr>
            <a:r>
              <a:rPr lang="en-US" dirty="0"/>
              <a:t>Using this connection nodes which contains the data is capable of forwarding the packets to the main ECU (raspberry pi)</a:t>
            </a:r>
          </a:p>
        </p:txBody>
      </p:sp>
    </p:spTree>
    <p:extLst>
      <p:ext uri="{BB962C8B-B14F-4D97-AF65-F5344CB8AC3E}">
        <p14:creationId xmlns:p14="http://schemas.microsoft.com/office/powerpoint/2010/main" val="863475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0097E6-CFA8-B314-529B-EECEB71574DE}"/>
              </a:ext>
            </a:extLst>
          </p:cNvPr>
          <p:cNvSpPr>
            <a:spLocks noGrp="1"/>
          </p:cNvSpPr>
          <p:nvPr>
            <p:ph type="title"/>
          </p:nvPr>
        </p:nvSpPr>
        <p:spPr/>
        <p:txBody>
          <a:bodyPr/>
          <a:lstStyle/>
          <a:p>
            <a:r>
              <a:rPr lang="en-US" dirty="0"/>
              <a:t>Components for a Node</a:t>
            </a:r>
          </a:p>
        </p:txBody>
      </p:sp>
      <p:sp>
        <p:nvSpPr>
          <p:cNvPr id="4" name="Text Placeholder 3">
            <a:extLst>
              <a:ext uri="{FF2B5EF4-FFF2-40B4-BE49-F238E27FC236}">
                <a16:creationId xmlns:a16="http://schemas.microsoft.com/office/drawing/2014/main" id="{A1C76F85-6D53-AAFE-497C-EDCBB0949BDB}"/>
              </a:ext>
            </a:extLst>
          </p:cNvPr>
          <p:cNvSpPr>
            <a:spLocks noGrp="1"/>
          </p:cNvSpPr>
          <p:nvPr>
            <p:ph idx="1"/>
          </p:nvPr>
        </p:nvSpPr>
        <p:spPr/>
        <p:txBody>
          <a:bodyPr/>
          <a:lstStyle/>
          <a:p>
            <a:pPr marL="0" indent="0">
              <a:buNone/>
            </a:pPr>
            <a:r>
              <a:rPr lang="en-US" dirty="0"/>
              <a:t>Each node consists of:</a:t>
            </a:r>
          </a:p>
          <a:p>
            <a:pPr marL="285750" indent="-285750">
              <a:buFont typeface="Arial" panose="020B0604020202020204" pitchFamily="34" charset="0"/>
              <a:buChar char="•"/>
            </a:pPr>
            <a:r>
              <a:rPr lang="en-US" dirty="0"/>
              <a:t>W5500 (SPI-to-Ethernet module)</a:t>
            </a:r>
          </a:p>
          <a:p>
            <a:pPr marL="285750" indent="-285750">
              <a:buFont typeface="Arial" panose="020B0604020202020204" pitchFamily="34" charset="0"/>
              <a:buChar char="•"/>
            </a:pPr>
            <a:r>
              <a:rPr lang="en-US" dirty="0"/>
              <a:t>STM32</a:t>
            </a:r>
          </a:p>
          <a:p>
            <a:pPr marL="285750" indent="-285750">
              <a:buFont typeface="Arial" panose="020B0604020202020204" pitchFamily="34" charset="0"/>
              <a:buChar char="•"/>
            </a:pPr>
            <a:r>
              <a:rPr lang="en-US" dirty="0"/>
              <a:t>Specific sensors to be interfaced with STM32</a:t>
            </a:r>
          </a:p>
        </p:txBody>
      </p:sp>
      <p:pic>
        <p:nvPicPr>
          <p:cNvPr id="6" name="Picture 5" descr="A close-up of a computer chip&#10;&#10;Description automatically generated with medium confidence">
            <a:extLst>
              <a:ext uri="{FF2B5EF4-FFF2-40B4-BE49-F238E27FC236}">
                <a16:creationId xmlns:a16="http://schemas.microsoft.com/office/drawing/2014/main" id="{691CACAC-019D-52EB-574E-736B6739B7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5013" y="4444670"/>
            <a:ext cx="3228975" cy="1419225"/>
          </a:xfrm>
          <a:prstGeom prst="rect">
            <a:avLst/>
          </a:prstGeom>
        </p:spPr>
      </p:pic>
      <p:pic>
        <p:nvPicPr>
          <p:cNvPr id="8" name="Picture 7" descr="A close-up of a microchip&#10;&#10;Description automatically generated with medium confidence">
            <a:extLst>
              <a:ext uri="{FF2B5EF4-FFF2-40B4-BE49-F238E27FC236}">
                <a16:creationId xmlns:a16="http://schemas.microsoft.com/office/drawing/2014/main" id="{A7EB4D7D-0499-04F9-E966-564E4D5C01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84907" y="4001294"/>
            <a:ext cx="3057974" cy="2034943"/>
          </a:xfrm>
          <a:prstGeom prst="rect">
            <a:avLst/>
          </a:prstGeom>
        </p:spPr>
      </p:pic>
    </p:spTree>
    <p:extLst>
      <p:ext uri="{BB962C8B-B14F-4D97-AF65-F5344CB8AC3E}">
        <p14:creationId xmlns:p14="http://schemas.microsoft.com/office/powerpoint/2010/main" val="1382651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7C7319-B577-7532-F11B-444843BFB725}"/>
              </a:ext>
            </a:extLst>
          </p:cNvPr>
          <p:cNvSpPr>
            <a:spLocks noGrp="1"/>
          </p:cNvSpPr>
          <p:nvPr>
            <p:ph type="title"/>
          </p:nvPr>
        </p:nvSpPr>
        <p:spPr/>
        <p:txBody>
          <a:bodyPr/>
          <a:lstStyle/>
          <a:p>
            <a:r>
              <a:rPr lang="en-US" dirty="0"/>
              <a:t>Node connection</a:t>
            </a:r>
          </a:p>
        </p:txBody>
      </p:sp>
      <p:sp>
        <p:nvSpPr>
          <p:cNvPr id="4" name="Text Placeholder 3">
            <a:extLst>
              <a:ext uri="{FF2B5EF4-FFF2-40B4-BE49-F238E27FC236}">
                <a16:creationId xmlns:a16="http://schemas.microsoft.com/office/drawing/2014/main" id="{B017817B-3415-BBFE-624E-514191AE2BF5}"/>
              </a:ext>
            </a:extLst>
          </p:cNvPr>
          <p:cNvSpPr>
            <a:spLocks noGrp="1"/>
          </p:cNvSpPr>
          <p:nvPr>
            <p:ph type="body" sz="half" idx="2"/>
          </p:nvPr>
        </p:nvSpPr>
        <p:spPr/>
        <p:txBody>
          <a:bodyPr/>
          <a:lstStyle/>
          <a:p>
            <a:pPr marL="285750" indent="-285750">
              <a:buFont typeface="Arial" panose="020B0604020202020204" pitchFamily="34" charset="0"/>
              <a:buChar char="•"/>
            </a:pPr>
            <a:r>
              <a:rPr lang="en-US" dirty="0"/>
              <a:t>The STM32 communicates with W5500 via SPI</a:t>
            </a:r>
          </a:p>
          <a:p>
            <a:pPr marL="285750" indent="-285750">
              <a:buFont typeface="Arial" panose="020B0604020202020204" pitchFamily="34" charset="0"/>
              <a:buChar char="•"/>
            </a:pPr>
            <a:r>
              <a:rPr lang="en-US" dirty="0"/>
              <a:t>The STM32 is the master where it sends commands or instructions in order to control W5500.</a:t>
            </a:r>
          </a:p>
          <a:p>
            <a:pPr marL="285750" indent="-285750">
              <a:buFont typeface="Arial" panose="020B0604020202020204" pitchFamily="34" charset="0"/>
              <a:buChar char="•"/>
            </a:pPr>
            <a:r>
              <a:rPr lang="en-US" dirty="0"/>
              <a:t>The W5500 is the slave where it listens to the commands or instruction sent by the STM32 and executes the ordered commands.</a:t>
            </a:r>
          </a:p>
          <a:p>
            <a:pPr marL="285750" indent="-285750">
              <a:buFont typeface="Arial" panose="020B0604020202020204" pitchFamily="34" charset="0"/>
              <a:buChar char="•"/>
            </a:pPr>
            <a:r>
              <a:rPr lang="en-US" dirty="0"/>
              <a:t>We are utilizing the variable length data mode</a:t>
            </a:r>
          </a:p>
        </p:txBody>
      </p:sp>
      <p:pic>
        <p:nvPicPr>
          <p:cNvPr id="8" name="Picture 7">
            <a:extLst>
              <a:ext uri="{FF2B5EF4-FFF2-40B4-BE49-F238E27FC236}">
                <a16:creationId xmlns:a16="http://schemas.microsoft.com/office/drawing/2014/main" id="{D9336480-26A7-D620-9FCD-6136D666F5AB}"/>
              </a:ext>
            </a:extLst>
          </p:cNvPr>
          <p:cNvPicPr>
            <a:picLocks noChangeAspect="1"/>
          </p:cNvPicPr>
          <p:nvPr/>
        </p:nvPicPr>
        <p:blipFill>
          <a:blip r:embed="rId2"/>
          <a:stretch>
            <a:fillRect/>
          </a:stretch>
        </p:blipFill>
        <p:spPr>
          <a:xfrm>
            <a:off x="6190226" y="4301465"/>
            <a:ext cx="4280463" cy="1261929"/>
          </a:xfrm>
          <a:prstGeom prst="rect">
            <a:avLst/>
          </a:prstGeom>
        </p:spPr>
      </p:pic>
      <p:sp>
        <p:nvSpPr>
          <p:cNvPr id="10" name="Content Placeholder 9">
            <a:extLst>
              <a:ext uri="{FF2B5EF4-FFF2-40B4-BE49-F238E27FC236}">
                <a16:creationId xmlns:a16="http://schemas.microsoft.com/office/drawing/2014/main" id="{476D3DE8-AA93-D1B7-9C1E-C3EB7545723A}"/>
              </a:ext>
            </a:extLst>
          </p:cNvPr>
          <p:cNvSpPr>
            <a:spLocks noGrp="1"/>
          </p:cNvSpPr>
          <p:nvPr>
            <p:ph idx="1"/>
          </p:nvPr>
        </p:nvSpPr>
        <p:spPr/>
        <p:txBody>
          <a:bodyPr/>
          <a:lstStyle/>
          <a:p>
            <a:endParaRPr lang="en-US"/>
          </a:p>
        </p:txBody>
      </p:sp>
      <p:pic>
        <p:nvPicPr>
          <p:cNvPr id="12" name="Picture 11">
            <a:extLst>
              <a:ext uri="{FF2B5EF4-FFF2-40B4-BE49-F238E27FC236}">
                <a16:creationId xmlns:a16="http://schemas.microsoft.com/office/drawing/2014/main" id="{56117EDB-4D08-C857-8620-5911DF18E95C}"/>
              </a:ext>
            </a:extLst>
          </p:cNvPr>
          <p:cNvPicPr>
            <a:picLocks noChangeAspect="1"/>
          </p:cNvPicPr>
          <p:nvPr/>
        </p:nvPicPr>
        <p:blipFill>
          <a:blip r:embed="rId3"/>
          <a:stretch>
            <a:fillRect/>
          </a:stretch>
        </p:blipFill>
        <p:spPr>
          <a:xfrm>
            <a:off x="6545022" y="1022796"/>
            <a:ext cx="3448531" cy="3067478"/>
          </a:xfrm>
          <a:prstGeom prst="rect">
            <a:avLst/>
          </a:prstGeom>
        </p:spPr>
      </p:pic>
    </p:spTree>
    <p:extLst>
      <p:ext uri="{BB962C8B-B14F-4D97-AF65-F5344CB8AC3E}">
        <p14:creationId xmlns:p14="http://schemas.microsoft.com/office/powerpoint/2010/main" val="34881594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BCFD0D-A5CB-2628-57EF-F8BE3CE00776}"/>
              </a:ext>
            </a:extLst>
          </p:cNvPr>
          <p:cNvSpPr>
            <a:spLocks noGrp="1"/>
          </p:cNvSpPr>
          <p:nvPr>
            <p:ph type="title"/>
          </p:nvPr>
        </p:nvSpPr>
        <p:spPr/>
        <p:txBody>
          <a:bodyPr/>
          <a:lstStyle/>
          <a:p>
            <a:r>
              <a:rPr lang="en-US" dirty="0"/>
              <a:t>Layers of W5500</a:t>
            </a:r>
          </a:p>
        </p:txBody>
      </p:sp>
      <p:pic>
        <p:nvPicPr>
          <p:cNvPr id="6" name="Content Placeholder 5">
            <a:extLst>
              <a:ext uri="{FF2B5EF4-FFF2-40B4-BE49-F238E27FC236}">
                <a16:creationId xmlns:a16="http://schemas.microsoft.com/office/drawing/2014/main" id="{F0054184-7C54-79FA-3CB3-2291693983A6}"/>
              </a:ext>
            </a:extLst>
          </p:cNvPr>
          <p:cNvPicPr>
            <a:picLocks noGrp="1" noChangeAspect="1"/>
          </p:cNvPicPr>
          <p:nvPr>
            <p:ph idx="1"/>
          </p:nvPr>
        </p:nvPicPr>
        <p:blipFill>
          <a:blip r:embed="rId2"/>
          <a:stretch>
            <a:fillRect/>
          </a:stretch>
        </p:blipFill>
        <p:spPr>
          <a:xfrm>
            <a:off x="6324524" y="987425"/>
            <a:ext cx="3889527" cy="4873625"/>
          </a:xfrm>
        </p:spPr>
      </p:pic>
      <p:sp>
        <p:nvSpPr>
          <p:cNvPr id="4" name="Text Placeholder 3">
            <a:extLst>
              <a:ext uri="{FF2B5EF4-FFF2-40B4-BE49-F238E27FC236}">
                <a16:creationId xmlns:a16="http://schemas.microsoft.com/office/drawing/2014/main" id="{A892D396-2B18-8EEF-CC1C-DC7DE99C98E6}"/>
              </a:ext>
            </a:extLst>
          </p:cNvPr>
          <p:cNvSpPr>
            <a:spLocks noGrp="1"/>
          </p:cNvSpPr>
          <p:nvPr>
            <p:ph type="body" sz="half" idx="2"/>
          </p:nvPr>
        </p:nvSpPr>
        <p:spPr/>
        <p:txBody>
          <a:bodyPr>
            <a:normAutofit fontScale="92500" lnSpcReduction="10000"/>
          </a:bodyPr>
          <a:lstStyle/>
          <a:p>
            <a:r>
              <a:rPr lang="en-US" dirty="0"/>
              <a:t>The W5500 consists of there four layers:</a:t>
            </a:r>
          </a:p>
          <a:p>
            <a:pPr marL="285750" indent="-285750">
              <a:buFont typeface="Arial" panose="020B0604020202020204" pitchFamily="34" charset="0"/>
              <a:buChar char="•"/>
            </a:pPr>
            <a:r>
              <a:rPr lang="en-US" dirty="0"/>
              <a:t>First layer is the SPI interface layer where the STM32 is interfaced with W5500 using SPI to be able to send commands through SPI</a:t>
            </a:r>
          </a:p>
          <a:p>
            <a:pPr marL="285750" indent="-285750">
              <a:buFont typeface="Arial" panose="020B0604020202020204" pitchFamily="34" charset="0"/>
              <a:buChar char="•"/>
            </a:pPr>
            <a:r>
              <a:rPr lang="en-US" dirty="0"/>
              <a:t>Second layer is the register manager where it takes the information sent by the STM32 and place it in the appropriate register location for configuring the W5500.</a:t>
            </a:r>
          </a:p>
          <a:p>
            <a:pPr marL="285750" indent="-285750">
              <a:buFont typeface="Arial" panose="020B0604020202020204" pitchFamily="34" charset="0"/>
              <a:buChar char="•"/>
            </a:pPr>
            <a:r>
              <a:rPr lang="en-US" dirty="0"/>
              <a:t>Third layer is the memory manager where it takes the information sent by the STM32 and place it in the appropriate memory location for configuring the W5500.</a:t>
            </a:r>
          </a:p>
          <a:p>
            <a:pPr marL="285750" indent="-285750">
              <a:buFont typeface="Arial" panose="020B0604020202020204" pitchFamily="34" charset="0"/>
              <a:buChar char="•"/>
            </a:pPr>
            <a:r>
              <a:rPr lang="en-US" dirty="0"/>
              <a:t>Four layer is TCP/IP layer, the W5500 has TCP/IP stack already implemented, so no need to reimplement TCP/IP stack.</a:t>
            </a:r>
          </a:p>
        </p:txBody>
      </p:sp>
    </p:spTree>
    <p:extLst>
      <p:ext uri="{BB962C8B-B14F-4D97-AF65-F5344CB8AC3E}">
        <p14:creationId xmlns:p14="http://schemas.microsoft.com/office/powerpoint/2010/main" val="39547789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B3A2F5-6C7F-668F-5B57-3570B2EF04E8}"/>
              </a:ext>
            </a:extLst>
          </p:cNvPr>
          <p:cNvSpPr>
            <a:spLocks noGrp="1"/>
          </p:cNvSpPr>
          <p:nvPr>
            <p:ph type="title"/>
          </p:nvPr>
        </p:nvSpPr>
        <p:spPr/>
        <p:txBody>
          <a:bodyPr/>
          <a:lstStyle/>
          <a:p>
            <a:r>
              <a:rPr lang="en-US" dirty="0"/>
              <a:t>W5500 SPI frame format</a:t>
            </a:r>
          </a:p>
        </p:txBody>
      </p:sp>
      <p:pic>
        <p:nvPicPr>
          <p:cNvPr id="6" name="Content Placeholder 5">
            <a:extLst>
              <a:ext uri="{FF2B5EF4-FFF2-40B4-BE49-F238E27FC236}">
                <a16:creationId xmlns:a16="http://schemas.microsoft.com/office/drawing/2014/main" id="{67F4AEFC-01F4-C888-324C-5943D6CE4BE0}"/>
              </a:ext>
            </a:extLst>
          </p:cNvPr>
          <p:cNvPicPr>
            <a:picLocks noGrp="1" noChangeAspect="1"/>
          </p:cNvPicPr>
          <p:nvPr>
            <p:ph idx="1"/>
          </p:nvPr>
        </p:nvPicPr>
        <p:blipFill>
          <a:blip r:embed="rId2"/>
          <a:stretch>
            <a:fillRect/>
          </a:stretch>
        </p:blipFill>
        <p:spPr>
          <a:xfrm>
            <a:off x="6675892" y="511038"/>
            <a:ext cx="3950191" cy="998751"/>
          </a:xfrm>
        </p:spPr>
      </p:pic>
      <p:sp>
        <p:nvSpPr>
          <p:cNvPr id="4" name="Text Placeholder 3">
            <a:extLst>
              <a:ext uri="{FF2B5EF4-FFF2-40B4-BE49-F238E27FC236}">
                <a16:creationId xmlns:a16="http://schemas.microsoft.com/office/drawing/2014/main" id="{6736CDE8-0B80-BDA8-3E99-AFD39A9B0487}"/>
              </a:ext>
            </a:extLst>
          </p:cNvPr>
          <p:cNvSpPr>
            <a:spLocks noGrp="1"/>
          </p:cNvSpPr>
          <p:nvPr>
            <p:ph type="body" sz="half" idx="2"/>
          </p:nvPr>
        </p:nvSpPr>
        <p:spPr/>
        <p:txBody>
          <a:bodyPr>
            <a:normAutofit/>
          </a:bodyPr>
          <a:lstStyle/>
          <a:p>
            <a:pPr marL="285750" indent="-285750">
              <a:buFont typeface="Arial" panose="020B0604020202020204" pitchFamily="34" charset="0"/>
              <a:buChar char="•"/>
            </a:pPr>
            <a:r>
              <a:rPr lang="en-US" dirty="0"/>
              <a:t>W5500 consists of a common register and eight different socket registers.</a:t>
            </a:r>
          </a:p>
          <a:p>
            <a:pPr marL="285750" indent="-285750">
              <a:buFont typeface="Arial" panose="020B0604020202020204" pitchFamily="34" charset="0"/>
              <a:buChar char="•"/>
            </a:pPr>
            <a:r>
              <a:rPr lang="en-US" dirty="0"/>
              <a:t>W5500 SPI Frame consists of 16bits Offset Address in Address Phase, 8bits Control Phase and N bytes Data Phase</a:t>
            </a:r>
          </a:p>
          <a:p>
            <a:pPr marL="285750" indent="-285750">
              <a:buFont typeface="Arial" panose="020B0604020202020204" pitchFamily="34" charset="0"/>
              <a:buChar char="•"/>
            </a:pPr>
            <a:r>
              <a:rPr lang="en-US" dirty="0"/>
              <a:t>This Address Phase specifies the 16 bits Offset Address for the W5500 Registers and TX/RX Buffer Blocks. The 16-bit Offset Address value is transferred from MSB to LSB sequentially</a:t>
            </a:r>
          </a:p>
          <a:p>
            <a:pPr marL="285750" indent="-285750">
              <a:buFont typeface="Arial" panose="020B0604020202020204" pitchFamily="34" charset="0"/>
              <a:buChar char="•"/>
            </a:pPr>
            <a:r>
              <a:rPr lang="en-US" dirty="0"/>
              <a:t>Block Select bits select the block to which the Offset Address belongs</a:t>
            </a:r>
          </a:p>
          <a:p>
            <a:r>
              <a:rPr lang="en-US" dirty="0"/>
              <a:t> </a:t>
            </a:r>
          </a:p>
        </p:txBody>
      </p:sp>
      <p:pic>
        <p:nvPicPr>
          <p:cNvPr id="8" name="Picture 7" descr="Table&#10;&#10;Description automatically generated">
            <a:extLst>
              <a:ext uri="{FF2B5EF4-FFF2-40B4-BE49-F238E27FC236}">
                <a16:creationId xmlns:a16="http://schemas.microsoft.com/office/drawing/2014/main" id="{17628894-F1CF-B0F5-BDB9-EF85AFBFBA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19977" y="1509789"/>
            <a:ext cx="2462022" cy="5093235"/>
          </a:xfrm>
          <a:prstGeom prst="rect">
            <a:avLst/>
          </a:prstGeom>
        </p:spPr>
      </p:pic>
    </p:spTree>
    <p:extLst>
      <p:ext uri="{BB962C8B-B14F-4D97-AF65-F5344CB8AC3E}">
        <p14:creationId xmlns:p14="http://schemas.microsoft.com/office/powerpoint/2010/main" val="107413756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869</TotalTime>
  <Words>624</Words>
  <Application>Microsoft Office PowerPoint</Application>
  <PresentationFormat>Widescreen</PresentationFormat>
  <Paragraphs>52</Paragraphs>
  <Slides>14</Slides>
  <Notes>0</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14</vt:i4>
      </vt:variant>
    </vt:vector>
  </HeadingPairs>
  <TitlesOfParts>
    <vt:vector size="18" baseType="lpstr">
      <vt:lpstr>Arial</vt:lpstr>
      <vt:lpstr>Calibri</vt:lpstr>
      <vt:lpstr>Calibri Light</vt:lpstr>
      <vt:lpstr>Office Theme</vt:lpstr>
      <vt:lpstr>SPI-to-Ethernet</vt:lpstr>
      <vt:lpstr>Objective</vt:lpstr>
      <vt:lpstr>Why Ethernet?</vt:lpstr>
      <vt:lpstr>Sensors</vt:lpstr>
      <vt:lpstr>Ethernet connection</vt:lpstr>
      <vt:lpstr>Components for a Node</vt:lpstr>
      <vt:lpstr>Node connection</vt:lpstr>
      <vt:lpstr>Layers of W5500</vt:lpstr>
      <vt:lpstr>W5500 SPI frame format</vt:lpstr>
      <vt:lpstr>Common register</vt:lpstr>
      <vt:lpstr>Socket register</vt:lpstr>
      <vt:lpstr>Configuring W5500</vt:lpstr>
      <vt:lpstr>Why UDP?</vt:lpstr>
      <vt:lpstr>Video demonstration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SPI-to-Ethernet</dc:title>
  <dc:creator>nadi basily</dc:creator>
  <cp:lastModifiedBy>nadi basily</cp:lastModifiedBy>
  <cp:revision>3</cp:revision>
  <dcterms:created xsi:type="dcterms:W3CDTF">2023-01-27T15:23:02Z</dcterms:created>
  <dcterms:modified xsi:type="dcterms:W3CDTF">2023-01-28T05:54:06Z</dcterms:modified>
</cp:coreProperties>
</file>